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6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D6F8"/>
    <a:srgbClr val="FF9B00"/>
    <a:srgbClr val="56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1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79971B0-2C37-9926-D821-F63C9DC0E7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42" t="9633" r="9632"/>
          <a:stretch>
            <a:fillRect/>
          </a:stretch>
        </p:blipFill>
        <p:spPr>
          <a:xfrm rot="5400000" flipH="1">
            <a:off x="2570453" y="-2737700"/>
            <a:ext cx="7051093" cy="1231392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D7EC826-BA09-BA94-AF5E-621DB573A7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0" y="0"/>
            <a:ext cx="9245600" cy="3938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25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F6F13-F395-430D-A782-412970B84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EF43C3-0F50-4244-AF41-F81B010A3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6D00F-E922-41F0-8994-B5D12BE55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FED6-9DBD-4260-936B-E6F85B97CFC7}" type="datetimeFigureOut">
              <a:rPr lang="en-IN" smtClean="0"/>
              <a:t>23-12-2025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FF7E8-EEB8-4FB3-AFFB-28E0D9193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DBAD4-76E7-4061-9FB9-860F16060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ADAC-5266-41ED-8C87-EECD5335CC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2907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59CA52-23C0-402D-A0DA-571A62EC20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F3FAAA-84C7-4C5E-B9BB-442217E990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CD046-4F94-41F6-A36E-AFDEC32BC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FED6-9DBD-4260-936B-E6F85B97CFC7}" type="datetimeFigureOut">
              <a:rPr lang="en-IN" smtClean="0"/>
              <a:t>23-12-2025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0A304-E046-40A9-B38F-DB9B8361A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2B4C6-7659-4418-BB35-152E4AFC3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ADAC-5266-41ED-8C87-EECD5335CC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635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F1594A8-662E-0E62-63AC-B53C5E0E34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04" t="6343" r="1322" b="3290"/>
          <a:stretch>
            <a:fillRect/>
          </a:stretch>
        </p:blipFill>
        <p:spPr>
          <a:xfrm rot="16200000">
            <a:off x="5712076" y="403923"/>
            <a:ext cx="767847" cy="123139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13852A-37C8-4E46-BE26-CF099C96E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IN" sz="3200" b="1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9D12C-BB95-4FF7-B1E1-71FEBD534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1710B-3192-413E-A425-DBF9D7D6E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FED6-9DBD-4260-936B-E6F85B97CFC7}" type="datetimeFigureOut">
              <a:rPr lang="en-IN" smtClean="0"/>
              <a:t>23-12-2025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8FF78-200C-44EB-AB4B-DC5115B11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300F3-9973-441A-A961-1BA995450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ADAC-5266-41ED-8C87-EECD5335CCD7}" type="slidenum">
              <a:rPr lang="en-IN" smtClean="0"/>
              <a:t>‹#›</a:t>
            </a:fld>
            <a:endParaRPr lang="en-I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9A0E3F3-94A7-4FBF-8127-933041F0A31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9" t="-4386" b="50980"/>
          <a:stretch>
            <a:fillRect/>
          </a:stretch>
        </p:blipFill>
        <p:spPr>
          <a:xfrm>
            <a:off x="9591742" y="6358040"/>
            <a:ext cx="2247332" cy="345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61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27A9B-095F-486F-A974-5B1A4978F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ACDCC-86E4-415D-BD99-F9E0DFF9C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E6A00-0C22-423E-A19D-9490A422D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FED6-9DBD-4260-936B-E6F85B97CFC7}" type="datetimeFigureOut">
              <a:rPr lang="en-IN" smtClean="0"/>
              <a:t>23-12-2025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C1717-BB11-4828-894E-9663A1E04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5FED7-31EA-4E36-8F24-A2E07703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ADAC-5266-41ED-8C87-EECD5335CC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013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DBC07-755E-49FE-BEAA-022791966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9E2AF-9E83-4244-AD4D-46B37B289C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32C63D-3689-4FCF-8AD0-1A97A975C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853C7B-3BA7-45EF-BD98-8A29A265E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FED6-9DBD-4260-936B-E6F85B97CFC7}" type="datetimeFigureOut">
              <a:rPr lang="en-IN" smtClean="0"/>
              <a:t>23-12-2025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8D6077-C16C-4E23-8FBD-C460DB02F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D89E0F-9885-4518-A668-7DB32F29D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ADAC-5266-41ED-8C87-EECD5335CC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611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37A21-43EB-44A8-A389-22BD3FF4F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3552B3-96AC-4CD3-9D82-287991781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D1695-54DA-4FE1-A9CA-844AC1EB1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E9B78-171C-4F15-9614-E4CFAC38E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8EA077-FD58-456E-B4B2-B871AD8D7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4B6621-819A-4DBA-9FD0-286546804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FED6-9DBD-4260-936B-E6F85B97CFC7}" type="datetimeFigureOut">
              <a:rPr lang="en-IN" smtClean="0"/>
              <a:t>23-12-2025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9701C2-181E-42DB-8D40-6225953CF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EE10D2-8CC3-42D0-83FB-B6F4B27C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ADAC-5266-41ED-8C87-EECD5335CC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254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298C4-E1C9-421B-9028-122F0E84A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DF9F45-EF5A-4A5D-91AF-6E00EE687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FED6-9DBD-4260-936B-E6F85B97CFC7}" type="datetimeFigureOut">
              <a:rPr lang="en-IN" smtClean="0"/>
              <a:t>23-12-2025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2C7BDF-0143-4B53-93B4-06707C5F7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F71FB7-7449-424A-8041-9686682F9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ADAC-5266-41ED-8C87-EECD5335CC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7586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2DC3B8-35F4-482D-8C97-F753F73F3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FED6-9DBD-4260-936B-E6F85B97CFC7}" type="datetimeFigureOut">
              <a:rPr lang="en-IN" smtClean="0"/>
              <a:t>23-12-2025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B074CD-932B-4C8C-B0A9-1577D69FA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67BA4A-A6A9-4F20-B524-EEC3CBEE3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ADAC-5266-41ED-8C87-EECD5335CC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754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881D2-2CA7-4793-8DB6-1B1B46051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0F728-987D-4073-A51A-8EE677868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73852-AB64-469A-9CC0-6EB8296DD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78B1B9-69C4-4CF8-A97B-CC0E5844E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FED6-9DBD-4260-936B-E6F85B97CFC7}" type="datetimeFigureOut">
              <a:rPr lang="en-IN" smtClean="0"/>
              <a:t>23-12-2025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2D6A03-B6A5-474D-B050-972654E4D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9C49B3-850E-4055-9019-05AE42DB4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ADAC-5266-41ED-8C87-EECD5335CC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665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E6BCA-4AA7-4180-B19A-0FA2429B0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23736B-0F20-44CB-BE38-0B8D1EFB70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252E77-1AEA-435D-9BFE-5353E1ECF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8B21A-4D02-4C24-8A60-EDA806704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FED6-9DBD-4260-936B-E6F85B97CFC7}" type="datetimeFigureOut">
              <a:rPr lang="en-IN" smtClean="0"/>
              <a:t>23-12-2025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BC2BA-C02A-4F96-8199-44D435DF5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A1996-E67B-4238-80FA-A4A88A380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CADAC-5266-41ED-8C87-EECD5335CC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5774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F504CD-F30E-4425-AD41-932693E98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ECE87-CA07-44DA-87F5-C721BC4FF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BF4E4-AD8C-49EC-81DF-F58409388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6FED6-9DBD-4260-936B-E6F85B97CFC7}" type="datetimeFigureOut">
              <a:rPr lang="en-IN" smtClean="0"/>
              <a:t>23-12-2025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74E01-C712-4D66-A984-8D1E36988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E849-4205-4435-BA75-7A9B492B0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CADAC-5266-41ED-8C87-EECD5335CC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06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A4250C-0B7F-4606-AF62-DC567058E7BD}"/>
              </a:ext>
            </a:extLst>
          </p:cNvPr>
          <p:cNvSpPr txBox="1"/>
          <p:nvPr/>
        </p:nvSpPr>
        <p:spPr>
          <a:xfrm>
            <a:off x="3900079" y="5295498"/>
            <a:ext cx="3314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Title</a:t>
            </a:r>
            <a:endParaRPr lang="en-IN" sz="2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E45FF6-FED1-4E3F-BFF9-D6E489A3856B}"/>
              </a:ext>
            </a:extLst>
          </p:cNvPr>
          <p:cNvSpPr txBox="1"/>
          <p:nvPr/>
        </p:nvSpPr>
        <p:spPr>
          <a:xfrm>
            <a:off x="3900078" y="4279835"/>
            <a:ext cx="69778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Organization</a:t>
            </a:r>
          </a:p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</a:t>
            </a:r>
            <a:endParaRPr lang="en-IN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0181CF-6839-4DE1-99FA-33F8CC92AC71}"/>
              </a:ext>
            </a:extLst>
          </p:cNvPr>
          <p:cNvSpPr txBox="1">
            <a:spLocks/>
          </p:cNvSpPr>
          <p:nvPr/>
        </p:nvSpPr>
        <p:spPr>
          <a:xfrm>
            <a:off x="668128" y="4297901"/>
            <a:ext cx="2927150" cy="2432033"/>
          </a:xfrm>
          <a:prstGeom prst="rect">
            <a:avLst/>
          </a:prstGeom>
          <a:solidFill>
            <a:schemeClr val="bg1"/>
          </a:solidFill>
          <a:ln w="38100">
            <a:solidFill>
              <a:srgbClr val="84D6F8"/>
            </a:solidFill>
            <a:miter lim="800000"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</a:t>
            </a:r>
          </a:p>
          <a:p>
            <a:pPr algn="ctr"/>
            <a:r>
              <a:rPr lang="en-US" sz="3200" b="1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  <a:endParaRPr lang="en-IN" sz="3200" b="1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E4FB3F-B7E3-8E29-9F58-16FE1698BDCB}"/>
              </a:ext>
            </a:extLst>
          </p:cNvPr>
          <p:cNvSpPr txBox="1"/>
          <p:nvPr/>
        </p:nvSpPr>
        <p:spPr>
          <a:xfrm>
            <a:off x="3900078" y="6285095"/>
            <a:ext cx="2195922" cy="438693"/>
          </a:xfrm>
          <a:prstGeom prst="roundRect">
            <a:avLst>
              <a:gd name="adj" fmla="val 50000"/>
            </a:avLst>
          </a:prstGeom>
          <a:noFill/>
          <a:ln>
            <a:solidFill>
              <a:srgbClr val="84D6F8"/>
            </a:solidFill>
          </a:ln>
        </p:spPr>
        <p:txBody>
          <a:bodyPr wrap="none" rtlCol="0">
            <a:noAutofit/>
          </a:bodyPr>
          <a:lstStyle/>
          <a:p>
            <a:pPr algn="ctr"/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Category</a:t>
            </a:r>
            <a:endParaRPr lang="en-IN" sz="2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05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7E670-1C49-E4FC-C5BB-9358A212C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39693D-E774-D21E-87B6-FF37DA787A52}"/>
              </a:ext>
            </a:extLst>
          </p:cNvPr>
          <p:cNvSpPr txBox="1"/>
          <p:nvPr/>
        </p:nvSpPr>
        <p:spPr>
          <a:xfrm>
            <a:off x="365819" y="266700"/>
            <a:ext cx="33297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I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633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3FEFAC-8E72-44C2-958C-61CCAB604F96}"/>
              </a:ext>
            </a:extLst>
          </p:cNvPr>
          <p:cNvSpPr txBox="1"/>
          <p:nvPr/>
        </p:nvSpPr>
        <p:spPr>
          <a:xfrm>
            <a:off x="365819" y="266700"/>
            <a:ext cx="4674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DEFINITION</a:t>
            </a:r>
            <a:endParaRPr lang="en-I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422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3FEFAC-8E72-44C2-958C-61CCAB604F96}"/>
              </a:ext>
            </a:extLst>
          </p:cNvPr>
          <p:cNvSpPr txBox="1"/>
          <p:nvPr/>
        </p:nvSpPr>
        <p:spPr>
          <a:xfrm>
            <a:off x="365819" y="266700"/>
            <a:ext cx="47676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DIAGNOSIS </a:t>
            </a:r>
            <a:endParaRPr lang="en-I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381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3FEFAC-8E72-44C2-958C-61CCAB604F96}"/>
              </a:ext>
            </a:extLst>
          </p:cNvPr>
          <p:cNvSpPr txBox="1"/>
          <p:nvPr/>
        </p:nvSpPr>
        <p:spPr>
          <a:xfrm>
            <a:off x="365819" y="266700"/>
            <a:ext cx="41072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REMEDY</a:t>
            </a:r>
            <a:endParaRPr lang="en-I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06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3FEFAC-8E72-44C2-958C-61CCAB604F96}"/>
              </a:ext>
            </a:extLst>
          </p:cNvPr>
          <p:cNvSpPr txBox="1"/>
          <p:nvPr/>
        </p:nvSpPr>
        <p:spPr>
          <a:xfrm>
            <a:off x="365819" y="266700"/>
            <a:ext cx="61798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LOCKING THE IMPROVEMENT</a:t>
            </a:r>
            <a:endParaRPr lang="en-I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434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3FEFAC-8E72-44C2-958C-61CCAB604F96}"/>
              </a:ext>
            </a:extLst>
          </p:cNvPr>
          <p:cNvSpPr txBox="1"/>
          <p:nvPr/>
        </p:nvSpPr>
        <p:spPr>
          <a:xfrm>
            <a:off x="365819" y="266700"/>
            <a:ext cx="61798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CLONING THE IMPROVEMENT</a:t>
            </a:r>
            <a:endParaRPr lang="en-I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102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3FEFAC-8E72-44C2-958C-61CCAB604F96}"/>
              </a:ext>
            </a:extLst>
          </p:cNvPr>
          <p:cNvSpPr txBox="1"/>
          <p:nvPr/>
        </p:nvSpPr>
        <p:spPr>
          <a:xfrm>
            <a:off x="365819" y="266700"/>
            <a:ext cx="43941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TANGIBLE BENEFITS</a:t>
            </a:r>
            <a:endParaRPr lang="en-I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773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3FEFAC-8E72-44C2-958C-61CCAB604F96}"/>
              </a:ext>
            </a:extLst>
          </p:cNvPr>
          <p:cNvSpPr txBox="1"/>
          <p:nvPr/>
        </p:nvSpPr>
        <p:spPr>
          <a:xfrm>
            <a:off x="365819" y="266700"/>
            <a:ext cx="48045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INTANGIBLE BENEFITS</a:t>
            </a:r>
            <a:endParaRPr lang="en-I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841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27</Words>
  <Application>Microsoft Office PowerPoint</Application>
  <PresentationFormat>Widescreen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 Light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G P</cp:lastModifiedBy>
  <cp:revision>28</cp:revision>
  <dcterms:created xsi:type="dcterms:W3CDTF">2020-05-28T05:42:19Z</dcterms:created>
  <dcterms:modified xsi:type="dcterms:W3CDTF">2025-12-23T09:00:58Z</dcterms:modified>
</cp:coreProperties>
</file>