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12192000" cy="6858000"/>
  <p:notesSz cx="6761163" cy="994251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34390"/>
    <a:srgbClr val="28903A"/>
    <a:srgbClr val="245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E4C0-DD9F-464D-9618-7F583DD16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220A7-5FE8-4813-AF92-1DD06CE73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86BD8-8963-4781-B227-508AE7D7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DBFC-4E45-472E-A228-98880F48FA4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EBAA7-4B32-4242-9A6C-09B4A5C9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DFC95-B866-41FF-9A91-A35AFF7A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62C1-29E1-42FF-84E2-90AE4EB4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0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4F67C-4083-4945-AC9D-7E59A2A9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B9565-1DE8-44FD-BF66-53BD93B6D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9F82C-0BD5-466A-BEBA-DCA35484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DBFC-4E45-472E-A228-98880F48FA4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FE84F-2B5D-47D2-B454-8A46D922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04605-CD72-496E-9D92-7904332E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62C1-29E1-42FF-84E2-90AE4EB4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0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5823A-8288-44EA-A429-92B021081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23C78-3E02-4A6B-BB3A-490D15176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A1A84-1768-4ABA-B0E1-5DC4EDC0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DBFC-4E45-472E-A228-98880F48FA4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97BD7-F967-4519-B0AB-1E568AF78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DF212-3EE0-41FD-856C-8F8E220F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62C1-29E1-42FF-84E2-90AE4EB4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1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83782D-F19A-4271-AB85-8EB691490C86}"/>
              </a:ext>
            </a:extLst>
          </p:cNvPr>
          <p:cNvSpPr/>
          <p:nvPr userDrawn="1"/>
        </p:nvSpPr>
        <p:spPr>
          <a:xfrm>
            <a:off x="9359431" y="194375"/>
            <a:ext cx="2451569" cy="72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BC8E0-4A7C-4286-9ADE-0C361503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4C07-BFA4-4270-90DE-3FED9F96B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915B-D0D1-426F-A1AF-2504F999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DBFC-4E45-472E-A228-98880F48FA4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1296F-8BD3-4C53-8841-1EDDD5A8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4E319-A7A5-4693-9327-F56B3A42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62C1-29E1-42FF-84E2-90AE4EB45C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913F52-800D-4BD4-9343-C0740AA58A08}"/>
              </a:ext>
            </a:extLst>
          </p:cNvPr>
          <p:cNvSpPr/>
          <p:nvPr userDrawn="1"/>
        </p:nvSpPr>
        <p:spPr>
          <a:xfrm>
            <a:off x="9504906" y="258699"/>
            <a:ext cx="21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spc="0" dirty="0">
                <a:solidFill>
                  <a:schemeClr val="bg1"/>
                </a:solidFill>
              </a:rPr>
              <a:t>31</a:t>
            </a:r>
            <a:r>
              <a:rPr lang="en-US" sz="1800" b="1" spc="0" baseline="30000" dirty="0">
                <a:solidFill>
                  <a:schemeClr val="bg1"/>
                </a:solidFill>
              </a:rPr>
              <a:t>st</a:t>
            </a:r>
            <a:r>
              <a:rPr lang="en-US" sz="1800" b="1" spc="0" dirty="0">
                <a:solidFill>
                  <a:schemeClr val="bg1"/>
                </a:solidFill>
              </a:rPr>
              <a:t> QUALTECH PRIZE</a:t>
            </a:r>
          </a:p>
          <a:p>
            <a:pPr algn="ctr"/>
            <a:r>
              <a:rPr lang="en-US" sz="1800" b="1" i="1" spc="0" dirty="0">
                <a:solidFill>
                  <a:schemeClr val="bg1"/>
                </a:solidFill>
              </a:rPr>
              <a:t>Innovation</a:t>
            </a:r>
            <a:endParaRPr lang="en-US" i="1" spc="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CAD868-0206-47EC-92BD-4E332387B2AE}"/>
              </a:ext>
            </a:extLst>
          </p:cNvPr>
          <p:cNvCxnSpPr/>
          <p:nvPr userDrawn="1"/>
        </p:nvCxnSpPr>
        <p:spPr>
          <a:xfrm>
            <a:off x="432134" y="923923"/>
            <a:ext cx="11378866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5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76AB-65EA-4F90-9BFE-192622A5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3B994-8226-4661-88C1-B043E6F8D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22C2D-7C6F-409B-92E1-03B65AC9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DBFC-4E45-472E-A228-98880F48FA4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890B5-8F40-41F3-BF1E-1332FA7C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B9464-E92F-4159-A000-44B9FC09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62C1-29E1-42FF-84E2-90AE4EB4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A332-C497-47F3-B4E2-922FDD32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D0D1E-9ECC-4910-90A4-47AEFEA6B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4569B-60FB-4C70-A021-27B2685F5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D91-892A-446B-B1A6-0F1CCDA9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DBFC-4E45-472E-A228-98880F48FA4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86AC0-E728-49E2-A119-506CA8EF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1D767-7FC4-4600-B019-633804BC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62C1-29E1-42FF-84E2-90AE4EB4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3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0F97-8E08-42D4-98D4-8238314A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51F1-0E0C-419E-BF6E-DB8FDA52D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EFDEB-BEBE-430E-B141-0BABFF126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92997-D60D-4CA6-9B0A-E097EE3FE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7B0F4-4C81-4794-A8CA-C2756093E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908A8-8643-4344-B07B-36CA75EC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DBFC-4E45-472E-A228-98880F48FA4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9F8BA5-C88C-4014-83AE-79770A3F1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BB7E17-D0AC-4CCC-87E5-4EAFEC32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62C1-29E1-42FF-84E2-90AE4EB4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9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7780-CED2-4A26-8E77-7ABA5E43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30316-29EC-43AE-BD37-81CC6348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DBFC-4E45-472E-A228-98880F48FA4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19585-CFFB-4018-8D0F-379534A5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19148-E497-4F3B-BA67-43378242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62C1-29E1-42FF-84E2-90AE4EB4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3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60FA5-12B3-4F42-A6A7-042BE7B6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DBFC-4E45-472E-A228-98880F48FA4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12228-450D-468F-A0FC-B7D7B3CA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C4237-4ADE-48D6-BF1C-44E0BA24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62C1-29E1-42FF-84E2-90AE4EB4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4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587CA-A803-47FD-947F-EAF18189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0D3C3-6C79-43C7-9DD7-258D92CA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66E09-DD4E-4458-AABE-87A57B169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E7AC7-8E40-453A-8E1F-079077FF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DBFC-4E45-472E-A228-98880F48FA4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6A89E-D12A-4061-940B-84450D8F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AD258-3FD2-46E3-AF9C-E9798F8E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62C1-29E1-42FF-84E2-90AE4EB4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2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3ADA-AA1B-40C5-B37A-74A7CD92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F96D3-F37B-426E-B761-B5C481C3D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488A9-DF33-4FD3-9E6D-1F37AD44B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06718-B7FC-4F6B-8A0C-AA2983038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DBFC-4E45-472E-A228-98880F48FA4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7DBF4-E31C-4C54-B9B9-1BA7849B4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C1FB3-0D47-43EB-AAF1-6669F34C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62C1-29E1-42FF-84E2-90AE4EB4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8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9AF46-2D57-4AB9-A7C9-336E4F73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19CE8-C0D7-4BA0-8219-1B59770FF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7AC62-FB4E-4481-BAEE-B8A2BD519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9DBFC-4E45-472E-A228-98880F48FA4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92C4E-0DDA-48DB-B778-8CFB51D93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6FD1-B1D2-44CC-95B0-4DB6EF0AF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862C1-29E1-42FF-84E2-90AE4EB4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6F79-413E-4A35-B59E-F91DF592B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b="1" dirty="0"/>
              <a:t>Company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CA33B-DCBF-45CD-93C6-FBDBEBC9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60412"/>
          </a:xfrm>
        </p:spPr>
        <p:txBody>
          <a:bodyPr>
            <a:normAutofit/>
          </a:bodyPr>
          <a:lstStyle/>
          <a:p>
            <a:r>
              <a:rPr lang="en-US" sz="3200" dirty="0"/>
              <a:t>Unit Name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062234-8A34-4F15-A6AF-780654983D6F}"/>
              </a:ext>
            </a:extLst>
          </p:cNvPr>
          <p:cNvSpPr txBox="1">
            <a:spLocks/>
          </p:cNvSpPr>
          <p:nvPr/>
        </p:nvSpPr>
        <p:spPr>
          <a:xfrm>
            <a:off x="1524000" y="4783138"/>
            <a:ext cx="9144000" cy="76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Project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0C993-90E1-463A-83C0-986EB0578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66" y="238148"/>
            <a:ext cx="1087287" cy="13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1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FD41C3-8B6B-4F0E-B6B2-B0EE971CB0A9}"/>
              </a:ext>
            </a:extLst>
          </p:cNvPr>
          <p:cNvSpPr txBox="1"/>
          <p:nvPr/>
        </p:nvSpPr>
        <p:spPr>
          <a:xfrm>
            <a:off x="381000" y="240946"/>
            <a:ext cx="113788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200" dirty="0">
                <a:solidFill>
                  <a:schemeClr val="bg2">
                    <a:lumMod val="25000"/>
                  </a:schemeClr>
                </a:solidFill>
              </a:rPr>
              <a:t>TANGIBLE RESULTS</a:t>
            </a:r>
          </a:p>
        </p:txBody>
      </p:sp>
    </p:spTree>
    <p:extLst>
      <p:ext uri="{BB962C8B-B14F-4D97-AF65-F5344CB8AC3E}">
        <p14:creationId xmlns:p14="http://schemas.microsoft.com/office/powerpoint/2010/main" val="410345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FD41C3-8B6B-4F0E-B6B2-B0EE971CB0A9}"/>
              </a:ext>
            </a:extLst>
          </p:cNvPr>
          <p:cNvSpPr txBox="1"/>
          <p:nvPr/>
        </p:nvSpPr>
        <p:spPr>
          <a:xfrm>
            <a:off x="381000" y="240946"/>
            <a:ext cx="113788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200" dirty="0">
                <a:solidFill>
                  <a:schemeClr val="bg2">
                    <a:lumMod val="25000"/>
                  </a:schemeClr>
                </a:solidFill>
              </a:rPr>
              <a:t>INTANGIBLE RESULTS</a:t>
            </a:r>
          </a:p>
        </p:txBody>
      </p:sp>
    </p:spTree>
    <p:extLst>
      <p:ext uri="{BB962C8B-B14F-4D97-AF65-F5344CB8AC3E}">
        <p14:creationId xmlns:p14="http://schemas.microsoft.com/office/powerpoint/2010/main" val="106788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FD41C3-8B6B-4F0E-B6B2-B0EE971CB0A9}"/>
              </a:ext>
            </a:extLst>
          </p:cNvPr>
          <p:cNvSpPr txBox="1"/>
          <p:nvPr/>
        </p:nvSpPr>
        <p:spPr>
          <a:xfrm>
            <a:off x="381000" y="240946"/>
            <a:ext cx="113788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200" dirty="0">
                <a:solidFill>
                  <a:schemeClr val="bg2">
                    <a:lumMod val="25000"/>
                  </a:schemeClr>
                </a:solidFill>
              </a:rPr>
              <a:t>INTRODUCTION</a:t>
            </a:r>
            <a:endParaRPr lang="en-US" sz="2800" b="1" i="1" spc="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2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FD41C3-8B6B-4F0E-B6B2-B0EE971CB0A9}"/>
              </a:ext>
            </a:extLst>
          </p:cNvPr>
          <p:cNvSpPr txBox="1"/>
          <p:nvPr/>
        </p:nvSpPr>
        <p:spPr>
          <a:xfrm>
            <a:off x="381000" y="240946"/>
            <a:ext cx="113788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200" dirty="0">
                <a:solidFill>
                  <a:schemeClr val="bg2">
                    <a:lumMod val="25000"/>
                  </a:schemeClr>
                </a:solidFill>
              </a:rPr>
              <a:t>PROBLEM DEFINITION</a:t>
            </a:r>
          </a:p>
        </p:txBody>
      </p:sp>
    </p:spTree>
    <p:extLst>
      <p:ext uri="{BB962C8B-B14F-4D97-AF65-F5344CB8AC3E}">
        <p14:creationId xmlns:p14="http://schemas.microsoft.com/office/powerpoint/2010/main" val="217107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FD41C3-8B6B-4F0E-B6B2-B0EE971CB0A9}"/>
              </a:ext>
            </a:extLst>
          </p:cNvPr>
          <p:cNvSpPr txBox="1"/>
          <p:nvPr/>
        </p:nvSpPr>
        <p:spPr>
          <a:xfrm>
            <a:off x="381000" y="240946"/>
            <a:ext cx="113788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200" dirty="0">
                <a:solidFill>
                  <a:schemeClr val="bg2">
                    <a:lumMod val="25000"/>
                  </a:schemeClr>
                </a:solidFill>
              </a:rPr>
              <a:t>PROBLEM REDEFINITION</a:t>
            </a:r>
          </a:p>
        </p:txBody>
      </p:sp>
    </p:spTree>
    <p:extLst>
      <p:ext uri="{BB962C8B-B14F-4D97-AF65-F5344CB8AC3E}">
        <p14:creationId xmlns:p14="http://schemas.microsoft.com/office/powerpoint/2010/main" val="86299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FD41C3-8B6B-4F0E-B6B2-B0EE971CB0A9}"/>
              </a:ext>
            </a:extLst>
          </p:cNvPr>
          <p:cNvSpPr txBox="1"/>
          <p:nvPr/>
        </p:nvSpPr>
        <p:spPr>
          <a:xfrm>
            <a:off x="381000" y="240946"/>
            <a:ext cx="113788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200" dirty="0">
                <a:solidFill>
                  <a:schemeClr val="bg2">
                    <a:lumMod val="25000"/>
                  </a:schemeClr>
                </a:solidFill>
              </a:rPr>
              <a:t>GENERATE/HARVEST IDEAS</a:t>
            </a:r>
          </a:p>
        </p:txBody>
      </p:sp>
    </p:spTree>
    <p:extLst>
      <p:ext uri="{BB962C8B-B14F-4D97-AF65-F5344CB8AC3E}">
        <p14:creationId xmlns:p14="http://schemas.microsoft.com/office/powerpoint/2010/main" val="297191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FD41C3-8B6B-4F0E-B6B2-B0EE971CB0A9}"/>
              </a:ext>
            </a:extLst>
          </p:cNvPr>
          <p:cNvSpPr txBox="1"/>
          <p:nvPr/>
        </p:nvSpPr>
        <p:spPr>
          <a:xfrm>
            <a:off x="381000" y="240946"/>
            <a:ext cx="113788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200" dirty="0">
                <a:solidFill>
                  <a:schemeClr val="bg2">
                    <a:lumMod val="25000"/>
                  </a:schemeClr>
                </a:solidFill>
              </a:rPr>
              <a:t>TRANSFER KNOWLEDGE</a:t>
            </a:r>
          </a:p>
        </p:txBody>
      </p:sp>
    </p:spTree>
    <p:extLst>
      <p:ext uri="{BB962C8B-B14F-4D97-AF65-F5344CB8AC3E}">
        <p14:creationId xmlns:p14="http://schemas.microsoft.com/office/powerpoint/2010/main" val="355468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FD41C3-8B6B-4F0E-B6B2-B0EE971CB0A9}"/>
              </a:ext>
            </a:extLst>
          </p:cNvPr>
          <p:cNvSpPr txBox="1"/>
          <p:nvPr/>
        </p:nvSpPr>
        <p:spPr>
          <a:xfrm>
            <a:off x="381000" y="339420"/>
            <a:ext cx="1137886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200" dirty="0">
                <a:solidFill>
                  <a:schemeClr val="bg2">
                    <a:lumMod val="25000"/>
                  </a:schemeClr>
                </a:solidFill>
              </a:rPr>
              <a:t>IDENTIFY COMBINATIONS/EVALUATE ALTERNATE SOLUTIONS</a:t>
            </a:r>
          </a:p>
        </p:txBody>
      </p:sp>
    </p:spTree>
    <p:extLst>
      <p:ext uri="{BB962C8B-B14F-4D97-AF65-F5344CB8AC3E}">
        <p14:creationId xmlns:p14="http://schemas.microsoft.com/office/powerpoint/2010/main" val="236940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FD41C3-8B6B-4F0E-B6B2-B0EE971CB0A9}"/>
              </a:ext>
            </a:extLst>
          </p:cNvPr>
          <p:cNvSpPr txBox="1"/>
          <p:nvPr/>
        </p:nvSpPr>
        <p:spPr>
          <a:xfrm>
            <a:off x="381000" y="240946"/>
            <a:ext cx="113788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200" dirty="0">
                <a:solidFill>
                  <a:schemeClr val="bg2">
                    <a:lumMod val="25000"/>
                  </a:schemeClr>
                </a:solidFill>
              </a:rPr>
              <a:t>DEVELOP A SPECIFIC INNOVATIVE SOLUTION</a:t>
            </a:r>
          </a:p>
        </p:txBody>
      </p:sp>
    </p:spTree>
    <p:extLst>
      <p:ext uri="{BB962C8B-B14F-4D97-AF65-F5344CB8AC3E}">
        <p14:creationId xmlns:p14="http://schemas.microsoft.com/office/powerpoint/2010/main" val="384424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FD41C3-8B6B-4F0E-B6B2-B0EE971CB0A9}"/>
              </a:ext>
            </a:extLst>
          </p:cNvPr>
          <p:cNvSpPr txBox="1"/>
          <p:nvPr/>
        </p:nvSpPr>
        <p:spPr>
          <a:xfrm>
            <a:off x="381000" y="240946"/>
            <a:ext cx="113788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200" dirty="0">
                <a:solidFill>
                  <a:schemeClr val="bg2">
                    <a:lumMod val="25000"/>
                  </a:schemeClr>
                </a:solidFill>
              </a:rPr>
              <a:t>LOCK THE INNOVATION</a:t>
            </a:r>
          </a:p>
        </p:txBody>
      </p:sp>
    </p:spTree>
    <p:extLst>
      <p:ext uri="{BB962C8B-B14F-4D97-AF65-F5344CB8AC3E}">
        <p14:creationId xmlns:p14="http://schemas.microsoft.com/office/powerpoint/2010/main" val="109959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35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Calibri Light</vt:lpstr>
      <vt:lpstr>Office Theme</vt:lpstr>
      <vt:lpstr>Company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SERVER</dc:creator>
  <cp:lastModifiedBy>SERVER</cp:lastModifiedBy>
  <cp:revision>21</cp:revision>
  <dcterms:created xsi:type="dcterms:W3CDTF">2019-07-05T03:49:08Z</dcterms:created>
  <dcterms:modified xsi:type="dcterms:W3CDTF">2019-09-23T03:52:27Z</dcterms:modified>
</cp:coreProperties>
</file>